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58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421FF5-8C63-8601-ED1D-1B987FE7B9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FA0A615-0D69-1C3A-3C92-4DE0BAB029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9FF2D4-6795-80AA-F648-53582726B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D4C7E74-6EA9-117C-458C-17C109026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09C0EEA-BA14-88A7-F44E-3126222F6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8300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A12F0F-32BE-A194-58EB-BAC636B26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E8B6E7-4895-B88D-DDE6-1C8B34AA3E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A15DA2B-AF30-5376-BE41-F3DE353FB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90BBFB0-E39E-ADA7-E7D5-BB16FBE3E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E24F9E-68AB-EB3A-DBDB-EC027DC92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1850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DB98DAC-E1A6-F812-1A91-8028E6FE59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70A5F78-027E-94BC-2BBF-08E25C87E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C3E09B-B030-94A8-171C-5545273D7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6A5E4CC-46EA-916D-1372-8F294EF72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1614AB3-6540-B152-E68A-93B189DD7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7697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E895AA-2AA3-F85E-B22D-118ABF49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8DC2192-F47D-3F36-B1F8-D08359C53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75A4B45-2933-FDC9-6D78-0AC45852B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87A9252-2507-E950-F4ED-E06FCD82E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E4088D-58B6-5949-EE3E-512E6FEEB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3012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3D1133-0C69-E090-7418-DD885836D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7F4C8F3-3D92-F0D3-6ABB-7824ECA17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CB383F-49FD-AACA-0CBE-8EF086B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4F3BEE8-A8B3-94B5-1BC5-D94C35E4B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ED56385-DD02-5244-BEC4-2D15273C2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6666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2EA24D-A42A-77B2-FDB2-5A2A22BD4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BEEE686-D8EA-5A9B-9005-292F01524A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488F5B4-9279-3F67-3BF6-C4AC91393A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AE06B3F-CB96-2D34-FBF9-9D1FAC46F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54E84BD-831F-1981-4E96-65A4C0E29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63115DF-8AF3-43B2-C847-9CA72B741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1758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C8D2B5-E9BE-FBF9-8A53-6D6342E3D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4440336-1CAC-9FBB-FD12-6C3D523E7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E51B43B-E4B4-153D-3456-33E7736852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F48F322-8F58-F8E5-183B-161A1B71FC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F13FE10-6D6A-32F5-4BA4-126DD07297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E30A654-5358-5E40-10EF-7355A59B1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B1E2AD6-8F08-DD46-6270-FBE9EDD83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7B73967-16CD-FD1E-2DE6-78DF980E9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7969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5FF386-DE73-5A39-A564-7198690E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EC248F4-413A-0B11-EA79-96619F6D8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E6E4CE4-F4B7-5EBC-31C2-8823A1A84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C080FE3-9A4F-947F-A432-6A81010F4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4251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607DB3A-1260-D9AF-3477-5017EE57F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53D1454-D2E4-1A6A-D860-236C24045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4A7EB3D-2D20-D6C6-2215-E97BB3AF7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0438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5FD6E1-4FCF-BB58-5135-AB7A3BA0C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3BB6B8-D272-68DC-24BD-2FA065C26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2CF77E1-F258-E3C9-EBED-6FBC404ECF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2521A63-6525-5BA8-A648-8E801299E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F45B521-2CF3-E091-2441-B6E3EF6FE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D952121-3B11-7954-3BA4-2C265F71E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951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4E5C00-00C0-50E1-9DE5-81742F95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8B8229D-8906-12C1-5D06-51A94F22A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8BD0AE0-3B6C-ACD2-57AA-FB99E8C49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1AD634-6E52-E9CD-FFEB-1734A9410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AA2C2A7-269F-D943-9A11-438EB5B0C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8BC0EDC-1973-A31F-B53F-0FB9D0791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33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70C2178-0CE2-6324-30E3-D30C177B6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1FC0806-B445-30E2-1BB0-4F9BB133FF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FB30CA4-45D1-0605-273D-C2E3CD7613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64C4E-71AD-4EF4-893F-E26BE56AB664}" type="datetimeFigureOut">
              <a:rPr lang="it-IT" smtClean="0"/>
              <a:t>15/11/2023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25489C7-5011-1B21-122B-FA99D944DD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0FDB71F-9F40-1780-82C3-341E7A976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61CDA-4F56-413B-9874-D73B752D8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0816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Immagine che contiene Modello in scala, schermata, casa, design&#10;&#10;Descrizione generata automaticamente">
            <a:extLst>
              <a:ext uri="{FF2B5EF4-FFF2-40B4-BE49-F238E27FC236}">
                <a16:creationId xmlns:a16="http://schemas.microsoft.com/office/drawing/2014/main" id="{B399CEB6-4320-B4AE-C6D0-A2985331D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E25A0330-BFEA-5F57-95F4-A2D5ACF7B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587" y="0"/>
            <a:ext cx="4229412" cy="14039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63CF76D-960E-EE9B-A47C-22723D032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436336"/>
            <a:ext cx="3514725" cy="142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35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FF9079-B028-2C67-DD2D-BAB0DD348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Segnaposto contenuto 4" descr="Immagine che contiene schermata, Rettangolo, casa, design&#10;&#10;Descrizione generata automaticamente">
            <a:extLst>
              <a:ext uri="{FF2B5EF4-FFF2-40B4-BE49-F238E27FC236}">
                <a16:creationId xmlns:a16="http://schemas.microsoft.com/office/drawing/2014/main" id="{D5CB84DF-3F79-C745-10BE-4EA1BD0BCA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C67A7F6C-E150-C6A2-9590-3A2332436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052" y="4654550"/>
            <a:ext cx="3581946" cy="220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9935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Alessio Mezzina</dc:creator>
  <cp:lastModifiedBy>Alessio Mezzina</cp:lastModifiedBy>
  <cp:revision>2</cp:revision>
  <dcterms:created xsi:type="dcterms:W3CDTF">2023-11-15T16:38:44Z</dcterms:created>
  <dcterms:modified xsi:type="dcterms:W3CDTF">2023-11-15T16:45:11Z</dcterms:modified>
</cp:coreProperties>
</file>

<file path=docProps/thumbnail.jpeg>
</file>